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65" r:id="rId6"/>
    <p:sldId id="259" r:id="rId7"/>
    <p:sldId id="268" r:id="rId8"/>
    <p:sldId id="269" r:id="rId9"/>
    <p:sldId id="260" r:id="rId10"/>
    <p:sldId id="262" r:id="rId11"/>
    <p:sldId id="263" r:id="rId12"/>
    <p:sldId id="261" r:id="rId13"/>
    <p:sldId id="266" r:id="rId14"/>
    <p:sldId id="272" r:id="rId15"/>
    <p:sldId id="270" r:id="rId16"/>
    <p:sldId id="273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9FDA0-46FC-4507-AD44-3E06B1D4FDF9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BF05BD-1D63-4B22-8DAE-800410A5BC7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9FDA0-46FC-4507-AD44-3E06B1D4FDF9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05BD-1D63-4B22-8DAE-800410A5BC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9FDA0-46FC-4507-AD44-3E06B1D4FDF9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05BD-1D63-4B22-8DAE-800410A5BC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559FDA0-46FC-4507-AD44-3E06B1D4FDF9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8BF05BD-1D63-4B22-8DAE-800410A5BC7E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9FDA0-46FC-4507-AD44-3E06B1D4FDF9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05BD-1D63-4B22-8DAE-800410A5BC7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9FDA0-46FC-4507-AD44-3E06B1D4FDF9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05BD-1D63-4B22-8DAE-800410A5BC7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05BD-1D63-4B22-8DAE-800410A5BC7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9FDA0-46FC-4507-AD44-3E06B1D4FDF9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9FDA0-46FC-4507-AD44-3E06B1D4FDF9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05BD-1D63-4B22-8DAE-800410A5BC7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9FDA0-46FC-4507-AD44-3E06B1D4FDF9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05BD-1D63-4B22-8DAE-800410A5BC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559FDA0-46FC-4507-AD44-3E06B1D4FDF9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BF05BD-1D63-4B22-8DAE-800410A5BC7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9FDA0-46FC-4507-AD44-3E06B1D4FDF9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BF05BD-1D63-4B22-8DAE-800410A5BC7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559FDA0-46FC-4507-AD44-3E06B1D4FDF9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8BF05BD-1D63-4B22-8DAE-800410A5BC7E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NAVAGRUDAK-FIRM@yandex.ru" TargetMode="External"/><Relationship Id="rId2" Type="http://schemas.openxmlformats.org/officeDocument/2006/relationships/hyperlink" Target="mailto:navagrudak@mail.r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hyperlink" Target="http://www.novotur.by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08520" y="4221088"/>
            <a:ext cx="9649072" cy="2304256"/>
          </a:xfrm>
        </p:spPr>
        <p:txBody>
          <a:bodyPr>
            <a:normAutofit/>
          </a:bodyPr>
          <a:lstStyle/>
          <a:p>
            <a:r>
              <a:rPr lang="ru-RU" sz="8000" dirty="0" smtClean="0">
                <a:solidFill>
                  <a:schemeClr val="tx1"/>
                </a:solidFill>
                <a:latin typeface="Segoe Print" pitchFamily="2" charset="0"/>
              </a:rPr>
              <a:t>на </a:t>
            </a:r>
            <a:r>
              <a:rPr lang="ru-RU" sz="8000" dirty="0" err="1" smtClean="0">
                <a:solidFill>
                  <a:schemeClr val="tx1"/>
                </a:solidFill>
                <a:latin typeface="Segoe Print" pitchFamily="2" charset="0"/>
              </a:rPr>
              <a:t>Новогрудчину</a:t>
            </a:r>
            <a:endParaRPr lang="ru-RU" sz="8000" dirty="0">
              <a:solidFill>
                <a:schemeClr val="tx1"/>
              </a:solidFill>
              <a:latin typeface="Segoe Print" pitchFamily="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52536" y="116632"/>
            <a:ext cx="9396536" cy="1872208"/>
          </a:xfrm>
        </p:spPr>
        <p:txBody>
          <a:bodyPr>
            <a:noAutofit/>
          </a:bodyPr>
          <a:lstStyle/>
          <a:p>
            <a:r>
              <a:rPr lang="ru-RU" sz="7000" b="1" dirty="0" smtClean="0">
                <a:solidFill>
                  <a:srgbClr val="FF0000"/>
                </a:solidFill>
                <a:latin typeface="Segoe Print" pitchFamily="2" charset="0"/>
                <a:cs typeface="Aharoni" pitchFamily="2" charset="-79"/>
              </a:rPr>
              <a:t>Добро пожаловать</a:t>
            </a:r>
            <a:endParaRPr lang="ru-RU" sz="7000" b="1" dirty="0">
              <a:solidFill>
                <a:srgbClr val="FF0000"/>
              </a:solidFill>
              <a:latin typeface="Segoe Print" pitchFamily="2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7151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56"/>
          <a:stretch/>
        </p:blipFill>
        <p:spPr>
          <a:xfrm>
            <a:off x="-36512" y="188640"/>
            <a:ext cx="4968552" cy="630650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648" y="260648"/>
            <a:ext cx="4417300" cy="29522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464" y="3352850"/>
            <a:ext cx="4171008" cy="33337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7504" y="188640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Вселюб</a:t>
            </a:r>
          </a:p>
          <a:p>
            <a:r>
              <a:rPr lang="ru-RU" dirty="0" smtClean="0"/>
              <a:t>Костел св. Казимира </a:t>
            </a:r>
          </a:p>
          <a:p>
            <a:r>
              <a:rPr lang="ru-RU" dirty="0" smtClean="0"/>
              <a:t>1 пол. 15 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460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356991"/>
            <a:ext cx="2218979" cy="33335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52" y="159430"/>
            <a:ext cx="4938318" cy="31975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537180"/>
            <a:ext cx="4194275" cy="31457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204374"/>
            <a:ext cx="2832553" cy="35846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7544" y="3113721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Иоахим</a:t>
            </a:r>
            <a:r>
              <a:rPr lang="ru-RU" dirty="0" smtClean="0"/>
              <a:t> </a:t>
            </a:r>
            <a:r>
              <a:rPr lang="ru-RU" dirty="0" err="1" smtClean="0"/>
              <a:t>Хрептович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55776" y="623731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Библиотека к. 18 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197749" y="272563"/>
            <a:ext cx="1440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Церковь св. Дмитрия </a:t>
            </a:r>
            <a:r>
              <a:rPr lang="ru-RU" dirty="0" err="1" smtClean="0">
                <a:solidFill>
                  <a:schemeClr val="bg1"/>
                </a:solidFill>
              </a:rPr>
              <a:t>Солунского</a:t>
            </a:r>
            <a:r>
              <a:rPr lang="ru-RU" dirty="0" smtClean="0">
                <a:solidFill>
                  <a:schemeClr val="bg1"/>
                </a:solidFill>
              </a:rPr>
              <a:t> 1770-1776 гг.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69002" y="632687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Коптильня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89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01008"/>
            <a:ext cx="4152051" cy="29675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08" y="3501008"/>
            <a:ext cx="4230221" cy="29782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08" y="326798"/>
            <a:ext cx="4166206" cy="29581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778" y="326798"/>
            <a:ext cx="4200254" cy="295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04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24000"/>
            <a:ext cx="731520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Лавришевский</a:t>
            </a:r>
            <a:r>
              <a:rPr lang="ru-RU" dirty="0" smtClean="0">
                <a:solidFill>
                  <a:schemeClr val="bg1"/>
                </a:solidFill>
              </a:rPr>
              <a:t> мужской монастырь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73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4" descr="Описание: Экскурсии в Мир. Фото. Экскурсии по Миру. Достопримечательности. Туристическая карта Мира   Фото. Картинка"/>
          <p:cNvPicPr>
            <a:picLocks noChangeAspect="1" noChangeArrowheads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03" y="158908"/>
            <a:ext cx="6823101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" descr="Описание: C:\Users\User\Downloads\original.jpg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249" y="3573016"/>
            <a:ext cx="6621270" cy="2994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007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Pictures\2c24689da17ad9b99ba622cb479e6e2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49" y="3310357"/>
            <a:ext cx="8544115" cy="315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Pictures\unnamed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49" y="134366"/>
            <a:ext cx="4334917" cy="317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Pictures\ozero_litovka_ostanovka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8640"/>
            <a:ext cx="4211960" cy="30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7" y="6093296"/>
            <a:ext cx="201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Озеро </a:t>
            </a:r>
            <a:r>
              <a:rPr lang="ru-RU" dirty="0" err="1" smtClean="0"/>
              <a:t>Свитязь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5093" y="2294523"/>
            <a:ext cx="2454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Эколого-развлекательный центр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60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Республика Беларусь, Гродненская обл., г. </a:t>
            </a:r>
            <a:r>
              <a:rPr lang="ru-RU" dirty="0" err="1" smtClean="0">
                <a:solidFill>
                  <a:schemeClr val="bg1"/>
                </a:solidFill>
              </a:rPr>
              <a:t>Новогрудок</a:t>
            </a:r>
            <a:r>
              <a:rPr lang="ru-RU" dirty="0" smtClean="0">
                <a:solidFill>
                  <a:schemeClr val="bg1"/>
                </a:solidFill>
              </a:rPr>
              <a:t>, пл. Ленина 4, +375159722257, </a:t>
            </a:r>
            <a:r>
              <a:rPr lang="en-US" dirty="0" smtClean="0">
                <a:solidFill>
                  <a:schemeClr val="bg1"/>
                </a:solidFill>
              </a:rPr>
              <a:t>GSM</a:t>
            </a:r>
            <a:r>
              <a:rPr lang="ru-RU" dirty="0" smtClean="0">
                <a:solidFill>
                  <a:schemeClr val="bg1"/>
                </a:solidFill>
              </a:rPr>
              <a:t>+375291176439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ru-RU" dirty="0" smtClean="0">
                <a:solidFill>
                  <a:schemeClr val="bg1"/>
                </a:solidFill>
              </a:rPr>
              <a:t>(</a:t>
            </a:r>
            <a:r>
              <a:rPr lang="ru-RU" dirty="0" err="1" smtClean="0">
                <a:solidFill>
                  <a:schemeClr val="bg1"/>
                </a:solidFill>
              </a:rPr>
              <a:t>Кривопуст</a:t>
            </a:r>
            <a:r>
              <a:rPr lang="ru-RU" dirty="0" smtClean="0">
                <a:solidFill>
                  <a:schemeClr val="bg1"/>
                </a:solidFill>
              </a:rPr>
              <a:t> Антон Дмитриевич)</a:t>
            </a:r>
            <a:r>
              <a:rPr lang="en-CA" dirty="0">
                <a:solidFill>
                  <a:schemeClr val="bg1"/>
                </a:solidFill>
              </a:rPr>
              <a:t/>
            </a:r>
            <a:br>
              <a:rPr lang="en-CA" dirty="0">
                <a:solidFill>
                  <a:schemeClr val="bg1"/>
                </a:solidFill>
              </a:rPr>
            </a:br>
            <a:r>
              <a:rPr lang="en-CA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rId2"/>
              </a:rPr>
              <a:t>navagrudak@mail.ru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; </a:t>
            </a:r>
          </a:p>
          <a:p>
            <a:r>
              <a:rPr lang="ru-RU" u="sng" smtClean="0">
                <a:hlinkClick r:id="rId3"/>
              </a:rPr>
              <a:t>NAVAGRUDAK-FIRM@yandex.ru</a:t>
            </a:r>
            <a:endParaRPr lang="en-CA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en-CA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rId4"/>
              </a:rPr>
              <a:t>www.novotur.by</a:t>
            </a:r>
            <a:endParaRPr lang="en-CA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Детский отдых                                 </a:t>
            </a:r>
          </a:p>
          <a:p>
            <a:pPr algn="ctr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- прием в Беларуси, экскурсии, анимации </a:t>
            </a:r>
          </a:p>
          <a:p>
            <a:pPr algn="ctr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- охота, рыбалка</a:t>
            </a:r>
          </a:p>
          <a:p>
            <a:pPr algn="ctr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- </a:t>
            </a:r>
            <a:r>
              <a:rPr lang="ru-RU" dirty="0" err="1" smtClean="0">
                <a:solidFill>
                  <a:schemeClr val="bg1"/>
                </a:solidFill>
              </a:rPr>
              <a:t>агротуризм</a:t>
            </a:r>
            <a:endParaRPr lang="ru-RU" dirty="0" smtClean="0">
              <a:solidFill>
                <a:schemeClr val="bg1"/>
              </a:solidFill>
            </a:endParaRPr>
          </a:p>
          <a:p>
            <a:pPr algn="ctr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- экотуризм</a:t>
            </a:r>
          </a:p>
          <a:p>
            <a:pPr algn="ctr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- благотворительный туризм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Новогрудок</a:t>
            </a:r>
            <a:r>
              <a:rPr lang="ru-RU" b="1" dirty="0" smtClean="0">
                <a:solidFill>
                  <a:schemeClr val="bg1"/>
                </a:solidFill>
              </a:rPr>
              <a:t>-Тур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96927"/>
            <a:ext cx="161925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3121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4" name="Picture 4" descr="C:\Users\user\Pictures\0_84f42_be06a395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16632"/>
            <a:ext cx="8414251" cy="599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12160" y="476463"/>
            <a:ext cx="2740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VIA EST VITA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48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91471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Республика Беларусь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760" y="393305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Новогрудский</a:t>
            </a:r>
            <a:r>
              <a:rPr lang="ru-RU" u="sng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район</a:t>
            </a:r>
          </a:p>
        </p:txBody>
      </p:sp>
    </p:spTree>
    <p:extLst>
      <p:ext uri="{BB962C8B-B14F-4D97-AF65-F5344CB8AC3E}">
        <p14:creationId xmlns:p14="http://schemas.microsoft.com/office/powerpoint/2010/main" val="214700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15377"/>
            <a:ext cx="8597908" cy="41379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04" y="116633"/>
            <a:ext cx="2369787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104" y="260648"/>
            <a:ext cx="2811384" cy="379798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TextBox 1"/>
          <p:cNvSpPr txBox="1"/>
          <p:nvPr/>
        </p:nvSpPr>
        <p:spPr>
          <a:xfrm>
            <a:off x="4959769" y="1513311"/>
            <a:ext cx="1265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ЯГАЙЛО (1362-1434)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84182" y="620688"/>
            <a:ext cx="1370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МИНДОВГ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(1195-1263)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83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Описание: C:\Users\User\Downloads\cms-image-000025301.jpg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9" b="13780"/>
          <a:stretch>
            <a:fillRect/>
          </a:stretch>
        </p:blipFill>
        <p:spPr bwMode="auto">
          <a:xfrm>
            <a:off x="251520" y="188640"/>
            <a:ext cx="4392488" cy="3034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Описание: C:\Users\User\Downloads\Dom-muzej-Adama-Mitskevicha-v-Novogrudke.jpg"/>
          <p:cNvPicPr>
            <a:picLocks noChangeAspect="1" noChangeArrowheads="1"/>
          </p:cNvPicPr>
          <p:nvPr/>
        </p:nvPicPr>
        <p:blipFill>
          <a:blip r:embed="rId3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356992"/>
            <a:ext cx="4903059" cy="32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" descr="Описание: IMGP05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56992"/>
            <a:ext cx="2448272" cy="317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2" descr="Описание: C:\Users\User\Downloads\navahrudak_nn4of1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8" b="6102"/>
          <a:stretch/>
        </p:blipFill>
        <p:spPr bwMode="auto">
          <a:xfrm>
            <a:off x="4801528" y="332656"/>
            <a:ext cx="4060662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332656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Картинная галерея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25938" y="3501008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Дом-музей А. Мицкевича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17423" y="471155"/>
            <a:ext cx="167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Замковая гора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91580" y="6023818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Памятник 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А.Мицкевичу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20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74"/>
          <a:stretch/>
        </p:blipFill>
        <p:spPr>
          <a:xfrm>
            <a:off x="464095" y="836712"/>
            <a:ext cx="7996337" cy="50960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52120" y="5887156"/>
            <a:ext cx="2232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Курган </a:t>
            </a:r>
            <a:r>
              <a:rPr lang="ru-RU" sz="2800" dirty="0" err="1" smtClean="0">
                <a:solidFill>
                  <a:schemeClr val="bg1"/>
                </a:solidFill>
              </a:rPr>
              <a:t>Миндовга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402" y="159770"/>
            <a:ext cx="3889345" cy="3384375"/>
          </a:xfrm>
          <a:prstGeom prst="rect">
            <a:avLst/>
          </a:prstGeom>
        </p:spPr>
      </p:pic>
      <p:pic>
        <p:nvPicPr>
          <p:cNvPr id="1026" name="Picture 2" descr="Описание: C:\Users\User\Downloads\1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402" y="3650497"/>
            <a:ext cx="4332213" cy="290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" descr="Описание: C:\Users\User\Downloads\dominic839_d109.jpg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90864"/>
            <a:ext cx="3473887" cy="2762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2" descr="Описание: C:\Users\User\Downloads\novogrudokmonasty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292" y="253905"/>
            <a:ext cx="2814139" cy="329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3196" y="441538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Церковь св. Николая 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876256" y="308820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Мечеть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186" y="3839179"/>
            <a:ext cx="1371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Костел Михаила Архангела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08304" y="4005064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Церковь св. Бориса и Глеба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445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Pictures\1327663922_novogrud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13" y="317793"/>
            <a:ext cx="3810000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Pictures\novogrudok_5_prichin_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00832"/>
            <a:ext cx="4608066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Pictures\90_fu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199141"/>
            <a:ext cx="2894312" cy="326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Pictures\0_84ebb_4b416a79_ori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213243"/>
            <a:ext cx="4427109" cy="29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47199" y="2487664"/>
            <a:ext cx="1976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Торговые ряды</a:t>
            </a:r>
          </a:p>
          <a:p>
            <a:r>
              <a:rPr lang="ru-RU" dirty="0"/>
              <a:t>н</a:t>
            </a:r>
            <a:r>
              <a:rPr lang="ru-RU" dirty="0" smtClean="0"/>
              <a:t>ач. 19 в.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032968" y="5832930"/>
            <a:ext cx="1217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Аллея фонарей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7458" y="600542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Дом воеводы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364014"/>
            <a:ext cx="1472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Воеводство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956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Pictures\1b4c680afffc98662f1f6258bc03e5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3527"/>
            <a:ext cx="3393505" cy="353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Pictures\1539746_b00efcf32be1a2e6edbdc1447bf493de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3527"/>
            <a:ext cx="3240360" cy="363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Pictures\скачанные файлы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58050"/>
            <a:ext cx="3555017" cy="253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Pictures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58050"/>
            <a:ext cx="3816424" cy="253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59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85705"/>
            <a:ext cx="5546060" cy="31196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588" y="3279424"/>
            <a:ext cx="2808312" cy="34100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31327"/>
            <a:ext cx="5381922" cy="35857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9588" y="5766187"/>
            <a:ext cx="1660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АДАМ МИЦКЕВИЧ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38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339</TotalTime>
  <Words>120</Words>
  <Application>Microsoft Office PowerPoint</Application>
  <PresentationFormat>Экран (4:3)</PresentationFormat>
  <Paragraphs>44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Бумажная</vt:lpstr>
      <vt:lpstr>Добро пожаловать</vt:lpstr>
      <vt:lpstr>Республика Беларусь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Лавришевский мужской монастырь</vt:lpstr>
      <vt:lpstr>Презентация PowerPoint</vt:lpstr>
      <vt:lpstr>Презентация PowerPoint</vt:lpstr>
      <vt:lpstr>Новогрудок-Тур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 пожаловать</dc:title>
  <dc:creator>user</dc:creator>
  <cp:lastModifiedBy>user</cp:lastModifiedBy>
  <cp:revision>30</cp:revision>
  <dcterms:created xsi:type="dcterms:W3CDTF">2015-11-12T18:49:45Z</dcterms:created>
  <dcterms:modified xsi:type="dcterms:W3CDTF">2016-01-19T03:51:09Z</dcterms:modified>
</cp:coreProperties>
</file>